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3" r:id="rId2"/>
    <p:sldId id="256" r:id="rId3"/>
    <p:sldId id="257" r:id="rId4"/>
    <p:sldId id="261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94" autoAdjust="0"/>
    <p:restoredTop sz="94660"/>
  </p:normalViewPr>
  <p:slideViewPr>
    <p:cSldViewPr>
      <p:cViewPr varScale="1">
        <p:scale>
          <a:sx n="110" d="100"/>
          <a:sy n="110" d="100"/>
        </p:scale>
        <p:origin x="-20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DF94-E19E-4EFB-A29C-72B384AB2C1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A5CE6-EB0C-46CF-9D5A-D2850F3B4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A5CE6-EB0C-46CF-9D5A-D2850F3B44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85860"/>
            <a:ext cx="7553348" cy="1472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Исполнение</a:t>
            </a:r>
            <a:r>
              <a:rPr lang="ru-RU" dirty="0" smtClean="0"/>
              <a:t> </a:t>
            </a:r>
            <a:r>
              <a:rPr lang="ru-RU" dirty="0" smtClean="0">
                <a:effectLst/>
              </a:rPr>
              <a:t>мониторинга</a:t>
            </a:r>
            <a:r>
              <a:rPr lang="ru-RU" dirty="0" smtClean="0"/>
              <a:t> </a:t>
            </a:r>
            <a:r>
              <a:rPr lang="ru-RU" dirty="0" smtClean="0">
                <a:effectLst/>
              </a:rPr>
              <a:t>КИАСУО</a:t>
            </a:r>
            <a:r>
              <a:rPr lang="ru-RU" dirty="0" smtClean="0"/>
              <a:t> </a:t>
            </a:r>
            <a:r>
              <a:rPr lang="ru-RU" dirty="0" smtClean="0">
                <a:effectLst/>
              </a:rPr>
              <a:t>ПМПК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:\але-гоп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164307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571612"/>
            <a:ext cx="185738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але-гоп\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1214422"/>
            <a:ext cx="114300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:\але-гоп\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871543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1643074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але-гоп\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5643570" y="1785926"/>
            <a:ext cx="285752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142984"/>
            <a:ext cx="171451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але-гоп\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1571612"/>
            <a:ext cx="100013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але-гоп\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64399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786058"/>
            <a:ext cx="121444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9</Words>
  <PresentationFormat>Экран (4:3)</PresentationFormat>
  <Paragraphs>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Исполнение мониторинга КИАСУО ПМПК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алла7</dc:creator>
  <cp:lastModifiedBy>User</cp:lastModifiedBy>
  <cp:revision>12</cp:revision>
  <dcterms:created xsi:type="dcterms:W3CDTF">2022-12-12T08:01:21Z</dcterms:created>
  <dcterms:modified xsi:type="dcterms:W3CDTF">2023-02-27T04:20:36Z</dcterms:modified>
</cp:coreProperties>
</file>